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4981" r:id="rId9"/>
    <p:sldId id="4977" r:id="rId10"/>
    <p:sldId id="367" r:id="rId11"/>
    <p:sldId id="4982" r:id="rId12"/>
    <p:sldId id="369" r:id="rId13"/>
    <p:sldId id="370" r:id="rId14"/>
    <p:sldId id="368" r:id="rId15"/>
    <p:sldId id="380" r:id="rId16"/>
    <p:sldId id="376" r:id="rId17"/>
    <p:sldId id="4983" r:id="rId18"/>
    <p:sldId id="4987" r:id="rId19"/>
    <p:sldId id="4986" r:id="rId20"/>
    <p:sldId id="484" r:id="rId21"/>
    <p:sldId id="485" r:id="rId22"/>
    <p:sldId id="4988" r:id="rId23"/>
    <p:sldId id="4993" r:id="rId24"/>
    <p:sldId id="4989" r:id="rId25"/>
    <p:sldId id="4994" r:id="rId26"/>
    <p:sldId id="4990" r:id="rId27"/>
    <p:sldId id="4991" r:id="rId28"/>
    <p:sldId id="4992" r:id="rId29"/>
    <p:sldId id="4995" r:id="rId30"/>
    <p:sldId id="4996" r:id="rId31"/>
    <p:sldId id="4997" r:id="rId32"/>
    <p:sldId id="4998" r:id="rId33"/>
    <p:sldId id="4999" r:id="rId34"/>
    <p:sldId id="5000" r:id="rId35"/>
    <p:sldId id="5001" r:id="rId36"/>
    <p:sldId id="360" r:id="rId37"/>
    <p:sldId id="359" r:id="rId38"/>
    <p:sldId id="346" r:id="rId39"/>
    <p:sldId id="347" r:id="rId40"/>
    <p:sldId id="352" r:id="rId41"/>
    <p:sldId id="361" r:id="rId42"/>
    <p:sldId id="365" r:id="rId43"/>
    <p:sldId id="351" r:id="rId44"/>
    <p:sldId id="348" r:id="rId45"/>
    <p:sldId id="349" r:id="rId46"/>
    <p:sldId id="355" r:id="rId47"/>
    <p:sldId id="354" r:id="rId48"/>
    <p:sldId id="356" r:id="rId49"/>
    <p:sldId id="4965" r:id="rId50"/>
    <p:sldId id="4968" r:id="rId51"/>
    <p:sldId id="4973" r:id="rId52"/>
    <p:sldId id="4974" r:id="rId53"/>
    <p:sldId id="4975" r:id="rId54"/>
    <p:sldId id="4976" r:id="rId55"/>
    <p:sldId id="4969" r:id="rId56"/>
    <p:sldId id="4970" r:id="rId57"/>
    <p:sldId id="363" r:id="rId58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4963"/>
          </p14:sldIdLst>
        </p14:section>
        <p14:section name="Day 1" id="{94E4BC8D-4C6B-497C-AF0B-DB8F23016922}">
          <p14:sldIdLst>
            <p14:sldId id="4981"/>
            <p14:sldId id="4977"/>
            <p14:sldId id="367"/>
            <p14:sldId id="4982"/>
            <p14:sldId id="369"/>
            <p14:sldId id="370"/>
            <p14:sldId id="368"/>
            <p14:sldId id="380"/>
            <p14:sldId id="376"/>
            <p14:sldId id="4983"/>
            <p14:sldId id="4987"/>
            <p14:sldId id="4986"/>
            <p14:sldId id="484"/>
            <p14:sldId id="485"/>
            <p14:sldId id="4988"/>
          </p14:sldIdLst>
        </p14:section>
        <p14:section name="Day 2" id="{317F7FAE-0188-4DFF-B682-3D22C5E0868F}">
          <p14:sldIdLst>
            <p14:sldId id="4993"/>
            <p14:sldId id="4989"/>
            <p14:sldId id="4994"/>
            <p14:sldId id="4990"/>
            <p14:sldId id="4991"/>
            <p14:sldId id="4992"/>
            <p14:sldId id="4995"/>
            <p14:sldId id="4996"/>
            <p14:sldId id="4997"/>
            <p14:sldId id="4998"/>
            <p14:sldId id="4999"/>
            <p14:sldId id="5000"/>
            <p14:sldId id="5001"/>
          </p14:sldIdLst>
        </p14:section>
        <p14:section name="Ending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61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78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7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3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0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0429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71194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9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601641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4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4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6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84946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2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7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Azure certifications reviewed every 1 year</a:t>
            </a:r>
          </a:p>
          <a:p>
            <a:r>
              <a:rPr lang="en-US" dirty="0"/>
              <a:t>AZ-104 is in GA (public release) status</a:t>
            </a:r>
          </a:p>
          <a:p>
            <a:r>
              <a:rPr lang="en-US" dirty="0"/>
              <a:t>AZ-103 retired August 31,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1996</TotalTime>
  <Words>526</Words>
  <Application>Microsoft Office PowerPoint</Application>
  <PresentationFormat>On-screen Show (16:9)</PresentationFormat>
  <Paragraphs>182</Paragraphs>
  <Slides>57</Slides>
  <Notes>45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Azure Administrator 2020 Changes</vt:lpstr>
      <vt:lpstr>Identity and Governance </vt:lpstr>
      <vt:lpstr>Azure Subscriptions</vt:lpstr>
      <vt:lpstr>Azure Management Scopes</vt:lpstr>
      <vt:lpstr>Storage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Compute</vt:lpstr>
      <vt:lpstr>Availability Zone</vt:lpstr>
      <vt:lpstr>Availability Set</vt:lpstr>
      <vt:lpstr>Azure App Service</vt:lpstr>
      <vt:lpstr>Running Containers in Azure</vt:lpstr>
      <vt:lpstr>Docker Lifecycle</vt:lpstr>
      <vt:lpstr>Networking 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Backup and Recovery</vt:lpstr>
      <vt:lpstr>Instant Restore</vt:lpstr>
      <vt:lpstr>Azure Site Recovery (ASR)</vt:lpstr>
      <vt:lpstr>Monitoring</vt:lpstr>
      <vt:lpstr>Azure Monitor</vt:lpstr>
      <vt:lpstr>Azure Log Analytics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141</cp:revision>
  <cp:lastPrinted>2020-03-03T17:03:58Z</cp:lastPrinted>
  <dcterms:created xsi:type="dcterms:W3CDTF">2015-09-28T19:52:00Z</dcterms:created>
  <dcterms:modified xsi:type="dcterms:W3CDTF">2020-09-11T12:27:48Z</dcterms:modified>
</cp:coreProperties>
</file>